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2397700" cy="431927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4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855A"/>
    <a:srgbClr val="422918"/>
    <a:srgbClr val="39A3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9"/>
  </p:normalViewPr>
  <p:slideViewPr>
    <p:cSldViewPr snapToGrid="0" snapToObjects="1" showGuides="1">
      <p:cViewPr>
        <p:scale>
          <a:sx n="20" d="100"/>
          <a:sy n="20" d="100"/>
        </p:scale>
        <p:origin x="2058" y="12"/>
      </p:cViewPr>
      <p:guideLst>
        <p:guide orient="horz" pos="13604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2429947" y="7070107"/>
            <a:ext cx="27539396" cy="15040223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049910" y="22690337"/>
            <a:ext cx="24299467" cy="10430152"/>
          </a:xfrm>
          <a:prstGeom prst="rect">
            <a:avLst/>
          </a:prstGeom>
        </p:spPr>
        <p:txBody>
          <a:bodyPr/>
          <a:lstStyle>
            <a:lvl1pPr marL="858582" indent="-1259965" algn="ctr"/>
            <a:lvl2pPr marL="858582" indent="-712786" algn="ctr"/>
            <a:lvl3pPr marL="858582" indent="-165543" algn="ctr"/>
            <a:lvl4pPr marL="858582" indent="336614" algn="ctr"/>
            <a:lvl5pPr marL="858582" indent="793814" algn="ctr"/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o do Título"/>
          <p:cNvSpPr txBox="1">
            <a:spLocks noGrp="1"/>
          </p:cNvSpPr>
          <p:nvPr>
            <p:ph type="title"/>
          </p:nvPr>
        </p:nvSpPr>
        <p:spPr>
          <a:xfrm rot="5400000">
            <a:off x="8373518" y="17112257"/>
            <a:ext cx="36610544" cy="6986097"/>
          </a:xfrm>
          <a:prstGeom prst="rect">
            <a:avLst/>
          </a:prstGeom>
        </p:spPr>
        <p:txBody>
          <a:bodyPr anchor="ctr"/>
          <a:lstStyle>
            <a:lvl1pPr>
              <a:defRPr sz="15500"/>
            </a:lvl1pPr>
          </a:lstStyle>
          <a:p>
            <a:r>
              <a:t>Texto do Título</a:t>
            </a:r>
          </a:p>
        </p:txBody>
      </p:sp>
      <p:sp>
        <p:nvSpPr>
          <p:cNvPr id="96" name="Nível de Corpo Um…"/>
          <p:cNvSpPr txBox="1">
            <a:spLocks noGrp="1"/>
          </p:cNvSpPr>
          <p:nvPr>
            <p:ph type="body" idx="1"/>
          </p:nvPr>
        </p:nvSpPr>
        <p:spPr>
          <a:xfrm rot="5400000">
            <a:off x="-5801170" y="10328657"/>
            <a:ext cx="36610544" cy="20553298"/>
          </a:xfrm>
          <a:prstGeom prst="rect">
            <a:avLst/>
          </a:prstGeom>
        </p:spPr>
        <p:txBody>
          <a:bodyPr/>
          <a:lstStyle>
            <a:lvl1pPr marL="457200" indent="-342900">
              <a:buClr>
                <a:srgbClr val="000000"/>
              </a:buClr>
              <a:buSzPts val="9900"/>
              <a:buFont typeface="Arial"/>
              <a:buChar char="•"/>
              <a:defRPr sz="9900"/>
            </a:lvl1pPr>
            <a:lvl2pPr marL="970877" indent="-399377">
              <a:buClr>
                <a:srgbClr val="000000"/>
              </a:buClr>
              <a:buSzPts val="9900"/>
              <a:buFont typeface="Arial"/>
              <a:buChar char="•"/>
              <a:defRPr sz="9900"/>
            </a:lvl2pPr>
            <a:lvl3pPr marL="1513658" indent="-484958">
              <a:buClr>
                <a:srgbClr val="000000"/>
              </a:buClr>
              <a:buSzPts val="9900"/>
              <a:buFont typeface="Arial"/>
              <a:buChar char="•"/>
              <a:defRPr sz="9900"/>
            </a:lvl3pPr>
            <a:lvl4pPr marL="2024742" indent="-538842">
              <a:buClr>
                <a:srgbClr val="000000"/>
              </a:buClr>
              <a:buSzPts val="9900"/>
              <a:buFont typeface="Arial"/>
              <a:buChar char="•"/>
              <a:defRPr sz="9900"/>
            </a:lvl4pPr>
            <a:lvl5pPr marL="2481942" indent="-538842">
              <a:buClr>
                <a:srgbClr val="000000"/>
              </a:buClr>
              <a:buSzPts val="9900"/>
              <a:buFont typeface="Arial"/>
              <a:buChar char="•"/>
              <a:defRPr sz="99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1" name="Nível de Corpo Um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o Título"/>
          <p:cNvSpPr txBox="1">
            <a:spLocks noGrp="1"/>
          </p:cNvSpPr>
          <p:nvPr>
            <p:ph type="title"/>
          </p:nvPr>
        </p:nvSpPr>
        <p:spPr>
          <a:xfrm>
            <a:off x="2227451" y="2300043"/>
            <a:ext cx="27944388" cy="8350127"/>
          </a:xfrm>
          <a:prstGeom prst="rect">
            <a:avLst/>
          </a:prstGeom>
        </p:spPr>
        <p:txBody>
          <a:bodyPr anchor="ctr"/>
          <a:lstStyle>
            <a:lvl1pPr>
              <a:defRPr sz="15500"/>
            </a:lvl1pPr>
          </a:lstStyle>
          <a:p>
            <a:r>
              <a:t>Texto do Título</a:t>
            </a:r>
          </a:p>
        </p:txBody>
      </p:sp>
      <p:sp>
        <p:nvSpPr>
          <p:cNvPr id="30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2227451" y="11500170"/>
            <a:ext cx="13769698" cy="27410408"/>
          </a:xfrm>
          <a:prstGeom prst="rect">
            <a:avLst/>
          </a:prstGeom>
        </p:spPr>
        <p:txBody>
          <a:bodyPr/>
          <a:lstStyle>
            <a:lvl1pPr marL="457200" indent="-342900">
              <a:buClr>
                <a:srgbClr val="000000"/>
              </a:buClr>
              <a:buSzPts val="9900"/>
              <a:buFont typeface="Arial"/>
              <a:buChar char="•"/>
              <a:defRPr sz="9900"/>
            </a:lvl1pPr>
            <a:lvl2pPr marL="970877" indent="-399377">
              <a:buClr>
                <a:srgbClr val="000000"/>
              </a:buClr>
              <a:buSzPts val="9900"/>
              <a:buFont typeface="Arial"/>
              <a:buChar char="•"/>
              <a:defRPr sz="9900"/>
            </a:lvl2pPr>
            <a:lvl3pPr marL="1513658" indent="-484958">
              <a:buClr>
                <a:srgbClr val="000000"/>
              </a:buClr>
              <a:buSzPts val="9900"/>
              <a:buFont typeface="Arial"/>
              <a:buChar char="•"/>
              <a:defRPr sz="9900"/>
            </a:lvl3pPr>
            <a:lvl4pPr marL="2024742" indent="-538842">
              <a:buClr>
                <a:srgbClr val="000000"/>
              </a:buClr>
              <a:buSzPts val="9900"/>
              <a:buFont typeface="Arial"/>
              <a:buChar char="•"/>
              <a:defRPr sz="9900"/>
            </a:lvl4pPr>
            <a:lvl5pPr marL="2481942" indent="-538842">
              <a:buClr>
                <a:srgbClr val="000000"/>
              </a:buClr>
              <a:buSzPts val="9900"/>
              <a:buFont typeface="Arial"/>
              <a:buChar char="•"/>
              <a:defRPr sz="99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1" name="Google Shape;32;p5"/>
          <p:cNvSpPr txBox="1">
            <a:spLocks noGrp="1"/>
          </p:cNvSpPr>
          <p:nvPr>
            <p:ph type="body" sz="half" idx="21"/>
          </p:nvPr>
        </p:nvSpPr>
        <p:spPr>
          <a:xfrm>
            <a:off x="16402139" y="11500170"/>
            <a:ext cx="13769699" cy="27410408"/>
          </a:xfrm>
          <a:prstGeom prst="rect">
            <a:avLst/>
          </a:prstGeom>
        </p:spPr>
        <p:txBody>
          <a:bodyPr/>
          <a:lstStyle/>
          <a:p>
            <a:pPr marL="457200" indent="-342900">
              <a:buClr>
                <a:srgbClr val="000000"/>
              </a:buClr>
              <a:buSzPts val="9900"/>
              <a:buFont typeface="Arial"/>
              <a:buChar char="•"/>
              <a:defRPr sz="9900"/>
            </a:pPr>
            <a:endParaRPr/>
          </a:p>
        </p:txBody>
      </p:sp>
      <p:sp>
        <p:nvSpPr>
          <p:cNvPr id="3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o do Título"/>
          <p:cNvSpPr txBox="1">
            <a:spLocks noGrp="1"/>
          </p:cNvSpPr>
          <p:nvPr>
            <p:ph type="title"/>
          </p:nvPr>
        </p:nvSpPr>
        <p:spPr>
          <a:xfrm>
            <a:off x="2231670" y="2300043"/>
            <a:ext cx="27944389" cy="8350127"/>
          </a:xfrm>
          <a:prstGeom prst="rect">
            <a:avLst/>
          </a:prstGeom>
        </p:spPr>
        <p:txBody>
          <a:bodyPr anchor="ctr"/>
          <a:lstStyle>
            <a:lvl1pPr>
              <a:defRPr sz="15500"/>
            </a:lvl1pPr>
          </a:lstStyle>
          <a:p>
            <a:r>
              <a:t>Texto do Título</a:t>
            </a:r>
          </a:p>
        </p:txBody>
      </p:sp>
      <p:sp>
        <p:nvSpPr>
          <p:cNvPr id="4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2231675" y="10590159"/>
            <a:ext cx="13706415" cy="5190074"/>
          </a:xfrm>
          <a:prstGeom prst="rect">
            <a:avLst/>
          </a:prstGeo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" name="Google Shape;39;p6"/>
          <p:cNvSpPr txBox="1">
            <a:spLocks noGrp="1"/>
          </p:cNvSpPr>
          <p:nvPr>
            <p:ph type="body" sz="half" idx="21"/>
          </p:nvPr>
        </p:nvSpPr>
        <p:spPr>
          <a:xfrm>
            <a:off x="2231675" y="15780233"/>
            <a:ext cx="13706415" cy="23210347"/>
          </a:xfrm>
          <a:prstGeom prst="rect">
            <a:avLst/>
          </a:prstGeom>
        </p:spPr>
        <p:txBody>
          <a:bodyPr/>
          <a:lstStyle/>
          <a:p>
            <a:pPr marL="457200" indent="-342900">
              <a:buClr>
                <a:srgbClr val="000000"/>
              </a:buClr>
              <a:buSzPts val="9900"/>
              <a:buFont typeface="Arial"/>
              <a:buChar char="•"/>
              <a:defRPr sz="9900"/>
            </a:pPr>
            <a:endParaRPr/>
          </a:p>
        </p:txBody>
      </p:sp>
      <p:sp>
        <p:nvSpPr>
          <p:cNvPr id="42" name="Google Shape;40;p6"/>
          <p:cNvSpPr txBox="1">
            <a:spLocks noGrp="1"/>
          </p:cNvSpPr>
          <p:nvPr>
            <p:ph type="body" sz="quarter" idx="22"/>
          </p:nvPr>
        </p:nvSpPr>
        <p:spPr>
          <a:xfrm>
            <a:off x="16402141" y="10590159"/>
            <a:ext cx="13773918" cy="5190074"/>
          </a:xfrm>
          <a:prstGeom prst="rect">
            <a:avLst/>
          </a:prstGeom>
        </p:spPr>
        <p:txBody>
          <a:bodyPr anchor="b"/>
          <a:lstStyle/>
          <a:p>
            <a:pPr>
              <a:defRPr b="1"/>
            </a:pPr>
            <a:endParaRPr/>
          </a:p>
        </p:txBody>
      </p:sp>
      <p:sp>
        <p:nvSpPr>
          <p:cNvPr id="43" name="Google Shape;41;p6"/>
          <p:cNvSpPr txBox="1">
            <a:spLocks noGrp="1"/>
          </p:cNvSpPr>
          <p:nvPr>
            <p:ph type="body" sz="half" idx="23"/>
          </p:nvPr>
        </p:nvSpPr>
        <p:spPr>
          <a:xfrm>
            <a:off x="16402141" y="15780233"/>
            <a:ext cx="13773918" cy="23210347"/>
          </a:xfrm>
          <a:prstGeom prst="rect">
            <a:avLst/>
          </a:prstGeom>
        </p:spPr>
        <p:txBody>
          <a:bodyPr/>
          <a:lstStyle/>
          <a:p>
            <a:pPr marL="457200" indent="-342900">
              <a:buClr>
                <a:srgbClr val="000000"/>
              </a:buClr>
              <a:buSzPts val="9900"/>
              <a:buFont typeface="Arial"/>
              <a:buChar char="•"/>
              <a:defRPr sz="9900"/>
            </a:pPr>
            <a:endParaRPr/>
          </a:p>
        </p:txBody>
      </p:sp>
      <p:sp>
        <p:nvSpPr>
          <p:cNvPr id="4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o do Título"/>
          <p:cNvSpPr txBox="1">
            <a:spLocks noGrp="1"/>
          </p:cNvSpPr>
          <p:nvPr>
            <p:ph type="title"/>
          </p:nvPr>
        </p:nvSpPr>
        <p:spPr>
          <a:xfrm>
            <a:off x="2227451" y="2300043"/>
            <a:ext cx="27944388" cy="8350127"/>
          </a:xfrm>
          <a:prstGeom prst="rect">
            <a:avLst/>
          </a:prstGeom>
        </p:spPr>
        <p:txBody>
          <a:bodyPr anchor="ctr"/>
          <a:lstStyle>
            <a:lvl1pPr>
              <a:defRPr sz="15500"/>
            </a:lvl1pPr>
          </a:lstStyle>
          <a:p>
            <a:r>
              <a:t>Texto do Título</a:t>
            </a:r>
          </a:p>
        </p:txBody>
      </p:sp>
      <p:sp>
        <p:nvSpPr>
          <p:cNvPr id="5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xfrm>
            <a:off x="2231670" y="2880042"/>
            <a:ext cx="10449616" cy="10080150"/>
          </a:xfrm>
          <a:prstGeom prst="rect">
            <a:avLst/>
          </a:prstGeom>
        </p:spPr>
        <p:txBody>
          <a:bodyPr/>
          <a:lstStyle>
            <a:lvl1pPr>
              <a:defRPr sz="11300"/>
            </a:lvl1pPr>
          </a:lstStyle>
          <a:p>
            <a:r>
              <a:t>Texto do Título</a:t>
            </a:r>
          </a:p>
        </p:txBody>
      </p:sp>
      <p:sp>
        <p:nvSpPr>
          <p:cNvPr id="67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13773917" y="6220102"/>
            <a:ext cx="16402141" cy="30700452"/>
          </a:xfrm>
          <a:prstGeom prst="rect">
            <a:avLst/>
          </a:prstGeom>
        </p:spPr>
        <p:txBody>
          <a:bodyPr/>
          <a:lstStyle>
            <a:lvl1pPr marL="457200" indent="-948563">
              <a:buClr>
                <a:srgbClr val="000000"/>
              </a:buClr>
              <a:buSzPts val="11300"/>
              <a:buFont typeface="Arial"/>
              <a:buChar char="•"/>
              <a:defRPr sz="11300"/>
            </a:lvl1pPr>
            <a:lvl2pPr marL="1035815" indent="-979998">
              <a:buClr>
                <a:srgbClr val="000000"/>
              </a:buClr>
              <a:buSzPts val="11300"/>
              <a:buFont typeface="Arial"/>
              <a:buChar char="•"/>
              <a:defRPr sz="11300"/>
            </a:lvl2pPr>
            <a:lvl3pPr marL="1624787" indent="-1021791">
              <a:buClr>
                <a:srgbClr val="000000"/>
              </a:buClr>
              <a:buSzPts val="11300"/>
              <a:buFont typeface="Arial"/>
              <a:buChar char="•"/>
              <a:defRPr sz="11300"/>
            </a:lvl3pPr>
            <a:lvl4pPr marL="2245630" indent="-1095391">
              <a:buClr>
                <a:srgbClr val="000000"/>
              </a:buClr>
              <a:buSzPts val="11300"/>
              <a:buFont typeface="Arial"/>
              <a:buChar char="•"/>
              <a:defRPr sz="11300"/>
            </a:lvl4pPr>
            <a:lvl5pPr marL="2702830" indent="-1095391">
              <a:buClr>
                <a:srgbClr val="000000"/>
              </a:buClr>
              <a:buSzPts val="11300"/>
              <a:buFont typeface="Arial"/>
              <a:buChar char="•"/>
              <a:defRPr sz="113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Google Shape;57;p9"/>
          <p:cNvSpPr txBox="1">
            <a:spLocks noGrp="1"/>
          </p:cNvSpPr>
          <p:nvPr>
            <p:ph type="body" sz="quarter" idx="21"/>
          </p:nvPr>
        </p:nvSpPr>
        <p:spPr>
          <a:xfrm>
            <a:off x="2231670" y="12960191"/>
            <a:ext cx="10449616" cy="24010358"/>
          </a:xfrm>
          <a:prstGeom prst="rect">
            <a:avLst/>
          </a:prstGeom>
        </p:spPr>
        <p:txBody>
          <a:bodyPr/>
          <a:lstStyle/>
          <a:p>
            <a:pPr>
              <a:defRPr sz="5600"/>
            </a:pPr>
            <a:endParaRPr/>
          </a:p>
        </p:txBody>
      </p:sp>
      <p:sp>
        <p:nvSpPr>
          <p:cNvPr id="6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o do Título"/>
          <p:cNvSpPr txBox="1">
            <a:spLocks noGrp="1"/>
          </p:cNvSpPr>
          <p:nvPr>
            <p:ph type="title"/>
          </p:nvPr>
        </p:nvSpPr>
        <p:spPr>
          <a:xfrm>
            <a:off x="2231670" y="2880042"/>
            <a:ext cx="10449616" cy="10080150"/>
          </a:xfrm>
          <a:prstGeom prst="rect">
            <a:avLst/>
          </a:prstGeom>
        </p:spPr>
        <p:txBody>
          <a:bodyPr/>
          <a:lstStyle>
            <a:lvl1pPr>
              <a:defRPr sz="11300"/>
            </a:lvl1pPr>
          </a:lstStyle>
          <a:p>
            <a:r>
              <a:t>Texto do Título</a:t>
            </a:r>
          </a:p>
        </p:txBody>
      </p:sp>
      <p:sp>
        <p:nvSpPr>
          <p:cNvPr id="77" name="Google Shape;63;p10"/>
          <p:cNvSpPr>
            <a:spLocks noGrp="1"/>
          </p:cNvSpPr>
          <p:nvPr>
            <p:ph type="pic" sz="half" idx="21"/>
          </p:nvPr>
        </p:nvSpPr>
        <p:spPr>
          <a:xfrm>
            <a:off x="13773917" y="6220102"/>
            <a:ext cx="16402141" cy="307004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8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2231670" y="12960191"/>
            <a:ext cx="10449616" cy="24010358"/>
          </a:xfrm>
          <a:prstGeom prst="rect">
            <a:avLst/>
          </a:prstGeom>
        </p:spPr>
        <p:txBody>
          <a:bodyPr/>
          <a:lstStyle>
            <a:lvl1pPr>
              <a:defRPr sz="5600"/>
            </a:lvl1pPr>
            <a:lvl2pPr>
              <a:defRPr sz="5600"/>
            </a:lvl2pPr>
            <a:lvl3pPr>
              <a:defRPr sz="5600"/>
            </a:lvl3pPr>
            <a:lvl4pPr>
              <a:defRPr sz="5600"/>
            </a:lvl4pPr>
            <a:lvl5pPr>
              <a:defRPr sz="56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o do Título"/>
          <p:cNvSpPr txBox="1">
            <a:spLocks noGrp="1"/>
          </p:cNvSpPr>
          <p:nvPr>
            <p:ph type="title"/>
          </p:nvPr>
        </p:nvSpPr>
        <p:spPr>
          <a:xfrm>
            <a:off x="2227451" y="2300043"/>
            <a:ext cx="27944388" cy="8350127"/>
          </a:xfrm>
          <a:prstGeom prst="rect">
            <a:avLst/>
          </a:prstGeom>
        </p:spPr>
        <p:txBody>
          <a:bodyPr anchor="ctr"/>
          <a:lstStyle>
            <a:lvl1pPr>
              <a:defRPr sz="15500"/>
            </a:lvl1pPr>
          </a:lstStyle>
          <a:p>
            <a:r>
              <a:t>Texto do Título</a:t>
            </a:r>
          </a:p>
        </p:txBody>
      </p:sp>
      <p:sp>
        <p:nvSpPr>
          <p:cNvPr id="87" name="Nível de Corpo Um…"/>
          <p:cNvSpPr txBox="1">
            <a:spLocks noGrp="1"/>
          </p:cNvSpPr>
          <p:nvPr>
            <p:ph type="body" idx="1"/>
          </p:nvPr>
        </p:nvSpPr>
        <p:spPr>
          <a:xfrm rot="5400000">
            <a:off x="2494439" y="11233181"/>
            <a:ext cx="27410409" cy="27944388"/>
          </a:xfrm>
          <a:prstGeom prst="rect">
            <a:avLst/>
          </a:prstGeom>
        </p:spPr>
        <p:txBody>
          <a:bodyPr/>
          <a:lstStyle>
            <a:lvl1pPr marL="457200" indent="-342900">
              <a:buClr>
                <a:srgbClr val="000000"/>
              </a:buClr>
              <a:buSzPts val="9900"/>
              <a:buFont typeface="Arial"/>
              <a:buChar char="•"/>
              <a:defRPr sz="9900"/>
            </a:lvl1pPr>
            <a:lvl2pPr marL="970877" indent="-399377">
              <a:buClr>
                <a:srgbClr val="000000"/>
              </a:buClr>
              <a:buSzPts val="9900"/>
              <a:buFont typeface="Arial"/>
              <a:buChar char="•"/>
              <a:defRPr sz="9900"/>
            </a:lvl2pPr>
            <a:lvl3pPr marL="1513658" indent="-484958">
              <a:buClr>
                <a:srgbClr val="000000"/>
              </a:buClr>
              <a:buSzPts val="9900"/>
              <a:buFont typeface="Arial"/>
              <a:buChar char="•"/>
              <a:defRPr sz="9900"/>
            </a:lvl3pPr>
            <a:lvl4pPr marL="2024742" indent="-538842">
              <a:buClr>
                <a:srgbClr val="000000"/>
              </a:buClr>
              <a:buSzPts val="9900"/>
              <a:buFont typeface="Arial"/>
              <a:buChar char="•"/>
              <a:defRPr sz="9900"/>
            </a:lvl4pPr>
            <a:lvl5pPr marL="2481942" indent="-538842">
              <a:buClr>
                <a:srgbClr val="000000"/>
              </a:buClr>
              <a:buSzPts val="9900"/>
              <a:buFont typeface="Arial"/>
              <a:buChar char="•"/>
              <a:defRPr sz="99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2210578" y="10770172"/>
            <a:ext cx="27944388" cy="179702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b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2210578" y="28910439"/>
            <a:ext cx="27944388" cy="9450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29527046" y="40873579"/>
            <a:ext cx="644793" cy="634078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 anchor="ctr">
            <a:spAutoFit/>
          </a:bodyPr>
          <a:lstStyle>
            <a:lvl1pPr algn="r">
              <a:defRPr sz="4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228600" marR="0" indent="0" algn="l" defTabSz="914400" rtl="0" latinLnBrk="0">
        <a:lnSpc>
          <a:spcPct val="90000"/>
        </a:lnSpc>
        <a:spcBef>
          <a:spcPts val="350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228600" marR="0" indent="457200" algn="l" defTabSz="914400" rtl="0" latinLnBrk="0">
        <a:lnSpc>
          <a:spcPct val="90000"/>
        </a:lnSpc>
        <a:spcBef>
          <a:spcPts val="350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228600" marR="0" indent="914400" algn="l" defTabSz="914400" rtl="0" latinLnBrk="0">
        <a:lnSpc>
          <a:spcPct val="90000"/>
        </a:lnSpc>
        <a:spcBef>
          <a:spcPts val="350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28600" marR="0" indent="1371600" algn="l" defTabSz="914400" rtl="0" latinLnBrk="0">
        <a:lnSpc>
          <a:spcPct val="90000"/>
        </a:lnSpc>
        <a:spcBef>
          <a:spcPts val="350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28600" marR="0" indent="1828800" algn="l" defTabSz="914400" rtl="0" latinLnBrk="0">
        <a:lnSpc>
          <a:spcPct val="90000"/>
        </a:lnSpc>
        <a:spcBef>
          <a:spcPts val="350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28600" marR="0" indent="2286000" algn="l" defTabSz="914400" rtl="0" latinLnBrk="0">
        <a:lnSpc>
          <a:spcPct val="90000"/>
        </a:lnSpc>
        <a:spcBef>
          <a:spcPts val="350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228600" marR="0" indent="2743200" algn="l" defTabSz="914400" rtl="0" latinLnBrk="0">
        <a:lnSpc>
          <a:spcPct val="90000"/>
        </a:lnSpc>
        <a:spcBef>
          <a:spcPts val="350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228600" marR="0" indent="3200400" algn="l" defTabSz="914400" rtl="0" latinLnBrk="0">
        <a:lnSpc>
          <a:spcPct val="90000"/>
        </a:lnSpc>
        <a:spcBef>
          <a:spcPts val="350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228600" marR="0" indent="3657600" algn="l" defTabSz="914400" rtl="0" latinLnBrk="0">
        <a:lnSpc>
          <a:spcPct val="90000"/>
        </a:lnSpc>
        <a:spcBef>
          <a:spcPts val="350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84;p13"/>
          <p:cNvSpPr txBox="1"/>
          <p:nvPr/>
        </p:nvSpPr>
        <p:spPr>
          <a:xfrm>
            <a:off x="4780212" y="8383198"/>
            <a:ext cx="23251901" cy="2664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975" tIns="38975" rIns="38975" bIns="38975">
            <a:spAutoFit/>
          </a:bodyPr>
          <a:lstStyle/>
          <a:p>
            <a:pPr algn="ctr">
              <a:defRPr sz="4400" b="1">
                <a:solidFill>
                  <a:srgbClr val="8B99A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solidFill>
                  <a:srgbClr val="AD855A"/>
                </a:solidFill>
              </a:rPr>
              <a:t>NOMES DOS AUTORES </a:t>
            </a:r>
          </a:p>
          <a:p>
            <a:pPr algn="ctr">
              <a:defRPr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Obs</a:t>
            </a:r>
            <a:r>
              <a:rPr dirty="0"/>
              <a:t>: O </a:t>
            </a:r>
            <a:r>
              <a:rPr dirty="0" err="1"/>
              <a:t>autor</a:t>
            </a:r>
            <a:r>
              <a:rPr dirty="0"/>
              <a:t> </a:t>
            </a:r>
            <a:r>
              <a:rPr dirty="0" err="1"/>
              <a:t>apresentador</a:t>
            </a:r>
            <a:r>
              <a:rPr dirty="0"/>
              <a:t> </a:t>
            </a:r>
            <a:r>
              <a:rPr dirty="0" err="1"/>
              <a:t>deverá</a:t>
            </a:r>
            <a:r>
              <a:rPr dirty="0"/>
              <a:t> ser o </a:t>
            </a:r>
            <a:r>
              <a:rPr dirty="0" err="1"/>
              <a:t>primeiro</a:t>
            </a:r>
            <a:r>
              <a:rPr dirty="0"/>
              <a:t> </a:t>
            </a:r>
            <a:r>
              <a:rPr dirty="0" err="1"/>
              <a:t>autor</a:t>
            </a:r>
            <a:r>
              <a:rPr dirty="0"/>
              <a:t>, e o </a:t>
            </a:r>
            <a:r>
              <a:rPr dirty="0" err="1"/>
              <a:t>responsável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</a:t>
            </a:r>
            <a:r>
              <a:rPr dirty="0" err="1"/>
              <a:t>envio</a:t>
            </a:r>
            <a:r>
              <a:rPr dirty="0"/>
              <a:t> do </a:t>
            </a:r>
            <a:r>
              <a:rPr dirty="0" err="1"/>
              <a:t>resumo</a:t>
            </a:r>
            <a:r>
              <a:rPr dirty="0"/>
              <a:t>.</a:t>
            </a:r>
            <a:r>
              <a:rPr sz="4000" b="0" dirty="0"/>
              <a:t> </a:t>
            </a:r>
            <a:r>
              <a:rPr dirty="0" err="1"/>
              <a:t>Nas</a:t>
            </a:r>
            <a:r>
              <a:rPr dirty="0"/>
              <a:t> </a:t>
            </a:r>
            <a:r>
              <a:rPr dirty="0" err="1"/>
              <a:t>modalidades</a:t>
            </a:r>
            <a:r>
              <a:rPr dirty="0"/>
              <a:t> Ensino, </a:t>
            </a:r>
            <a:r>
              <a:rPr dirty="0" err="1"/>
              <a:t>Pesquisa</a:t>
            </a:r>
            <a:r>
              <a:rPr dirty="0"/>
              <a:t> e </a:t>
            </a:r>
            <a:r>
              <a:rPr dirty="0" err="1"/>
              <a:t>Extensão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 </a:t>
            </a:r>
            <a:r>
              <a:rPr u="sng" dirty="0" err="1"/>
              <a:t>coautores</a:t>
            </a:r>
            <a:r>
              <a:rPr dirty="0"/>
              <a:t> </a:t>
            </a:r>
            <a:r>
              <a:rPr dirty="0" err="1"/>
              <a:t>são</a:t>
            </a:r>
            <a:r>
              <a:rPr dirty="0"/>
              <a:t> </a:t>
            </a:r>
            <a:r>
              <a:rPr dirty="0" err="1"/>
              <a:t>exclusivamente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orientadores</a:t>
            </a:r>
            <a:r>
              <a:rPr dirty="0"/>
              <a:t>, </a:t>
            </a:r>
            <a:r>
              <a:rPr dirty="0" err="1"/>
              <a:t>coorientadores</a:t>
            </a:r>
            <a:r>
              <a:rPr dirty="0"/>
              <a:t>, </a:t>
            </a:r>
            <a:r>
              <a:rPr dirty="0" err="1"/>
              <a:t>supervisores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discentes</a:t>
            </a:r>
            <a:r>
              <a:rPr dirty="0"/>
              <a:t> </a:t>
            </a:r>
            <a:r>
              <a:rPr dirty="0" err="1"/>
              <a:t>vinculados</a:t>
            </a:r>
            <a:r>
              <a:rPr dirty="0"/>
              <a:t> </a:t>
            </a:r>
            <a:r>
              <a:rPr dirty="0" err="1"/>
              <a:t>aos</a:t>
            </a:r>
            <a:r>
              <a:rPr dirty="0"/>
              <a:t> </a:t>
            </a:r>
            <a:r>
              <a:rPr dirty="0" err="1"/>
              <a:t>trabalhos</a:t>
            </a:r>
            <a:r>
              <a:rPr dirty="0"/>
              <a:t> e </a:t>
            </a:r>
            <a:r>
              <a:rPr dirty="0" err="1"/>
              <a:t>cadastrados</a:t>
            </a:r>
            <a:r>
              <a:rPr dirty="0"/>
              <a:t> no Sistema de </a:t>
            </a:r>
            <a:r>
              <a:rPr dirty="0" err="1"/>
              <a:t>Gerenciamento</a:t>
            </a:r>
            <a:r>
              <a:rPr dirty="0"/>
              <a:t> de </a:t>
            </a:r>
            <a:r>
              <a:rPr dirty="0" err="1"/>
              <a:t>Projetos</a:t>
            </a:r>
            <a:r>
              <a:rPr dirty="0"/>
              <a:t> – SISPROJ. Na </a:t>
            </a:r>
            <a:r>
              <a:rPr dirty="0" err="1"/>
              <a:t>modalidade</a:t>
            </a:r>
            <a:r>
              <a:rPr dirty="0"/>
              <a:t> </a:t>
            </a:r>
            <a:r>
              <a:rPr dirty="0" err="1"/>
              <a:t>Produtividade</a:t>
            </a:r>
            <a:r>
              <a:rPr dirty="0"/>
              <a:t> </a:t>
            </a:r>
            <a:r>
              <a:rPr dirty="0" err="1"/>
              <a:t>Acadêmica</a:t>
            </a:r>
            <a:r>
              <a:rPr dirty="0"/>
              <a:t>,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coautores</a:t>
            </a:r>
            <a:r>
              <a:rPr dirty="0"/>
              <a:t> </a:t>
            </a:r>
            <a:r>
              <a:rPr dirty="0" err="1"/>
              <a:t>são</a:t>
            </a:r>
            <a:r>
              <a:rPr dirty="0"/>
              <a:t>, </a:t>
            </a:r>
            <a:r>
              <a:rPr dirty="0" err="1"/>
              <a:t>exclusivamente</a:t>
            </a:r>
            <a:r>
              <a:rPr dirty="0"/>
              <a:t>,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docentes</a:t>
            </a:r>
            <a:r>
              <a:rPr dirty="0"/>
              <a:t> </a:t>
            </a:r>
            <a:r>
              <a:rPr dirty="0" err="1"/>
              <a:t>vinculados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projetos</a:t>
            </a:r>
            <a:r>
              <a:rPr dirty="0"/>
              <a:t> </a:t>
            </a:r>
            <a:r>
              <a:rPr dirty="0" err="1"/>
              <a:t>coletivos</a:t>
            </a:r>
            <a:r>
              <a:rPr dirty="0"/>
              <a:t>.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nomes</a:t>
            </a:r>
            <a:r>
              <a:rPr dirty="0"/>
              <a:t> </a:t>
            </a:r>
            <a:r>
              <a:rPr dirty="0" err="1"/>
              <a:t>deverão</a:t>
            </a:r>
            <a:r>
              <a:rPr dirty="0"/>
              <a:t> ser </a:t>
            </a:r>
            <a:r>
              <a:rPr dirty="0" err="1"/>
              <a:t>apresentados</a:t>
            </a:r>
            <a:r>
              <a:rPr dirty="0"/>
              <a:t> </a:t>
            </a:r>
            <a:r>
              <a:rPr dirty="0" err="1"/>
              <a:t>completos</a:t>
            </a:r>
            <a:r>
              <a:rPr dirty="0"/>
              <a:t>, por extenso, </a:t>
            </a:r>
            <a:r>
              <a:rPr dirty="0" err="1"/>
              <a:t>digitados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letras</a:t>
            </a:r>
            <a:r>
              <a:rPr dirty="0"/>
              <a:t> </a:t>
            </a:r>
            <a:r>
              <a:rPr dirty="0" err="1"/>
              <a:t>maiúsculas</a:t>
            </a:r>
            <a:r>
              <a:rPr dirty="0"/>
              <a:t>. </a:t>
            </a:r>
            <a:r>
              <a:rPr dirty="0" err="1"/>
              <a:t>Deverão</a:t>
            </a:r>
            <a:r>
              <a:rPr dirty="0"/>
              <a:t> ser </a:t>
            </a:r>
            <a:r>
              <a:rPr dirty="0" err="1"/>
              <a:t>separados</a:t>
            </a:r>
            <a:r>
              <a:rPr dirty="0"/>
              <a:t> por </a:t>
            </a:r>
            <a:r>
              <a:rPr dirty="0" err="1"/>
              <a:t>vírgulas</a:t>
            </a:r>
            <a:r>
              <a:rPr dirty="0"/>
              <a:t>.  </a:t>
            </a:r>
          </a:p>
        </p:txBody>
      </p:sp>
      <p:sp>
        <p:nvSpPr>
          <p:cNvPr id="107" name="Google Shape;85;p13"/>
          <p:cNvSpPr txBox="1"/>
          <p:nvPr/>
        </p:nvSpPr>
        <p:spPr>
          <a:xfrm>
            <a:off x="4745378" y="6140987"/>
            <a:ext cx="23247801" cy="2052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5" tIns="41025" rIns="41025" bIns="41025">
            <a:spAutoFit/>
          </a:bodyPr>
          <a:lstStyle/>
          <a:p>
            <a:pPr algn="ctr">
              <a:defRPr sz="7200" b="1">
                <a:solidFill>
                  <a:srgbClr val="295145"/>
                </a:solidFill>
              </a:defRPr>
            </a:pPr>
            <a:r>
              <a:rPr dirty="0" err="1">
                <a:solidFill>
                  <a:srgbClr val="422918"/>
                </a:solidFill>
              </a:rPr>
              <a:t>Título</a:t>
            </a:r>
            <a:endParaRPr sz="8800" dirty="0">
              <a:solidFill>
                <a:srgbClr val="422918"/>
              </a:solidFill>
            </a:endParaRPr>
          </a:p>
          <a:p>
            <a:pPr algn="ctr">
              <a:defRPr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Obs</a:t>
            </a:r>
            <a:r>
              <a:rPr dirty="0"/>
              <a:t>: O </a:t>
            </a:r>
            <a:r>
              <a:rPr dirty="0" err="1"/>
              <a:t>título</a:t>
            </a:r>
            <a:r>
              <a:rPr dirty="0"/>
              <a:t> </a:t>
            </a:r>
            <a:r>
              <a:rPr dirty="0" err="1"/>
              <a:t>deverá</a:t>
            </a:r>
            <a:r>
              <a:rPr dirty="0"/>
              <a:t> ser </a:t>
            </a:r>
            <a:r>
              <a:rPr dirty="0" err="1"/>
              <a:t>exatamente</a:t>
            </a:r>
            <a:r>
              <a:rPr dirty="0"/>
              <a:t> </a:t>
            </a:r>
            <a:r>
              <a:rPr dirty="0" err="1"/>
              <a:t>igual</a:t>
            </a:r>
            <a:r>
              <a:rPr dirty="0"/>
              <a:t> </a:t>
            </a:r>
            <a:r>
              <a:rPr dirty="0" err="1"/>
              <a:t>ao</a:t>
            </a:r>
            <a:r>
              <a:rPr dirty="0"/>
              <a:t> </a:t>
            </a:r>
            <a:r>
              <a:rPr dirty="0" err="1"/>
              <a:t>cadastrado</a:t>
            </a:r>
            <a:r>
              <a:rPr dirty="0"/>
              <a:t> no Sistema de </a:t>
            </a:r>
            <a:r>
              <a:rPr dirty="0" err="1"/>
              <a:t>Gerenciamento</a:t>
            </a:r>
            <a:r>
              <a:rPr dirty="0"/>
              <a:t> de </a:t>
            </a:r>
            <a:r>
              <a:rPr dirty="0" err="1"/>
              <a:t>Projetos</a:t>
            </a:r>
            <a:r>
              <a:rPr dirty="0"/>
              <a:t> – SISPROJ,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aprovado</a:t>
            </a:r>
            <a:r>
              <a:rPr dirty="0"/>
              <a:t> no PID (no </a:t>
            </a:r>
            <a:r>
              <a:rPr dirty="0" err="1"/>
              <a:t>caso</a:t>
            </a:r>
            <a:r>
              <a:rPr dirty="0"/>
              <a:t> de GPA),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aprovado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</a:t>
            </a:r>
            <a:r>
              <a:rPr dirty="0" err="1"/>
              <a:t>Comitê</a:t>
            </a:r>
            <a:r>
              <a:rPr dirty="0"/>
              <a:t> de </a:t>
            </a:r>
            <a:r>
              <a:rPr dirty="0" err="1"/>
              <a:t>seleção</a:t>
            </a:r>
            <a:r>
              <a:rPr dirty="0"/>
              <a:t> da </a:t>
            </a:r>
            <a:r>
              <a:rPr dirty="0" err="1"/>
              <a:t>unidade</a:t>
            </a:r>
            <a:r>
              <a:rPr dirty="0"/>
              <a:t> </a:t>
            </a:r>
            <a:r>
              <a:rPr dirty="0" err="1"/>
              <a:t>acadêmica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do </a:t>
            </a:r>
            <a:r>
              <a:rPr dirty="0" err="1"/>
              <a:t>curso</a:t>
            </a:r>
            <a:r>
              <a:rPr dirty="0"/>
              <a:t> de </a:t>
            </a:r>
            <a:r>
              <a:rPr dirty="0" err="1"/>
              <a:t>oferta</a:t>
            </a:r>
            <a:r>
              <a:rPr dirty="0"/>
              <a:t> especial </a:t>
            </a:r>
          </a:p>
        </p:txBody>
      </p:sp>
      <p:sp>
        <p:nvSpPr>
          <p:cNvPr id="108" name="Google Shape;86;p13"/>
          <p:cNvSpPr txBox="1"/>
          <p:nvPr/>
        </p:nvSpPr>
        <p:spPr>
          <a:xfrm>
            <a:off x="2601503" y="11197654"/>
            <a:ext cx="12592501" cy="1402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5" tIns="41025" rIns="41025" bIns="41025">
            <a:spAutoFit/>
          </a:bodyPr>
          <a:lstStyle/>
          <a:p>
            <a:pPr algn="just">
              <a:defRPr sz="6000" b="1">
                <a:solidFill>
                  <a:srgbClr val="385623"/>
                </a:solidFill>
              </a:defRPr>
            </a:pPr>
            <a:r>
              <a:rPr dirty="0" err="1">
                <a:solidFill>
                  <a:srgbClr val="39A394"/>
                </a:solidFill>
              </a:rPr>
              <a:t>Introdução</a:t>
            </a:r>
            <a:endParaRPr dirty="0">
              <a:solidFill>
                <a:srgbClr val="39A394"/>
              </a:solidFill>
            </a:endParaRPr>
          </a:p>
          <a:p>
            <a:pPr algn="just">
              <a:defRPr sz="4500">
                <a:solidFill>
                  <a:srgbClr val="385623"/>
                </a:solidFill>
              </a:defRPr>
            </a:pPr>
            <a:endParaRPr dirty="0"/>
          </a:p>
          <a:p>
            <a:pPr algn="just">
              <a:defRPr sz="3900"/>
            </a:pPr>
            <a:r>
              <a:rPr lang="pt-BR" dirty="0"/>
              <a:t>Este formato atende a maioria das proposições. Caso seja necessária alteração, deve ser dentro do layout, sem alteração de cabeçario. As alterações devem manter uma apresentação adequada ao trabalho.</a:t>
            </a:r>
          </a:p>
          <a:p>
            <a:pPr algn="just">
              <a:defRPr sz="3900"/>
            </a:pPr>
            <a:r>
              <a:rPr lang="pt-BR" sz="3900" dirty="0"/>
              <a:t>Para salvar o arquivo, mantenha o nome, somente acrescentando o número SISPROJ, se houver. Faça o carregamento do arquivo salvo, em PDF, no site ENAEPE. Arquivos corrompidos não serão aceitos, implicando em não aprovação do trabalho e impressão de banner.</a:t>
            </a:r>
          </a:p>
          <a:p>
            <a:pPr algn="just">
              <a:defRPr sz="3900"/>
            </a:pPr>
            <a:r>
              <a:rPr dirty="0" err="1"/>
              <a:t>Apresentar</a:t>
            </a:r>
            <a:r>
              <a:rPr dirty="0"/>
              <a:t> e </a:t>
            </a:r>
            <a:r>
              <a:rPr dirty="0" err="1"/>
              <a:t>contextualizar</a:t>
            </a:r>
            <a:r>
              <a:rPr dirty="0"/>
              <a:t> o </a:t>
            </a:r>
            <a:r>
              <a:rPr dirty="0" err="1"/>
              <a:t>desenvolvimento</a:t>
            </a:r>
            <a:r>
              <a:rPr dirty="0"/>
              <a:t> do </a:t>
            </a:r>
            <a:r>
              <a:rPr dirty="0" err="1"/>
              <a:t>programa</a:t>
            </a:r>
            <a:r>
              <a:rPr dirty="0"/>
              <a:t>/</a:t>
            </a:r>
            <a:r>
              <a:rPr dirty="0" err="1"/>
              <a:t>projeto</a:t>
            </a:r>
            <a:r>
              <a:rPr dirty="0"/>
              <a:t>, </a:t>
            </a:r>
            <a:r>
              <a:rPr dirty="0" err="1"/>
              <a:t>sua</a:t>
            </a:r>
            <a:r>
              <a:rPr dirty="0"/>
              <a:t> </a:t>
            </a:r>
            <a:r>
              <a:rPr dirty="0" err="1"/>
              <a:t>relevância</a:t>
            </a:r>
            <a:r>
              <a:rPr dirty="0"/>
              <a:t> e </a:t>
            </a:r>
            <a:r>
              <a:rPr dirty="0" err="1"/>
              <a:t>impacto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científico</a:t>
            </a:r>
            <a:r>
              <a:rPr dirty="0"/>
              <a:t>/social.</a:t>
            </a:r>
          </a:p>
          <a:p>
            <a:pPr algn="just">
              <a:defRPr sz="3900"/>
            </a:pPr>
            <a:endParaRPr dirty="0"/>
          </a:p>
          <a:p>
            <a:pPr algn="just">
              <a:defRPr sz="1800">
                <a:solidFill>
                  <a:srgbClr val="2489AF"/>
                </a:solidFill>
              </a:defRPr>
            </a:pPr>
            <a:endParaRPr dirty="0"/>
          </a:p>
          <a:p>
            <a:pPr algn="just">
              <a:defRPr sz="5400" b="1">
                <a:solidFill>
                  <a:srgbClr val="385623"/>
                </a:solidFill>
              </a:defRPr>
            </a:pPr>
            <a:r>
              <a:rPr dirty="0" err="1">
                <a:solidFill>
                  <a:srgbClr val="39A394"/>
                </a:solidFill>
              </a:rPr>
              <a:t>Objetivos</a:t>
            </a:r>
            <a:endParaRPr dirty="0">
              <a:solidFill>
                <a:srgbClr val="39A394"/>
              </a:solidFill>
            </a:endParaRPr>
          </a:p>
          <a:p>
            <a:pPr algn="just">
              <a:defRPr sz="4500" b="1">
                <a:solidFill>
                  <a:srgbClr val="385623"/>
                </a:solidFill>
              </a:defRPr>
            </a:pPr>
            <a:endParaRPr dirty="0"/>
          </a:p>
          <a:p>
            <a:pPr algn="just">
              <a:defRPr sz="3900"/>
            </a:pPr>
            <a:r>
              <a:rPr dirty="0" err="1"/>
              <a:t>Apresentar</a:t>
            </a:r>
            <a:r>
              <a:rPr dirty="0"/>
              <a:t> de forma </a:t>
            </a:r>
            <a:r>
              <a:rPr dirty="0" err="1"/>
              <a:t>clara</a:t>
            </a:r>
            <a:r>
              <a:rPr dirty="0"/>
              <a:t> e </a:t>
            </a:r>
            <a:r>
              <a:rPr dirty="0" err="1"/>
              <a:t>sucinta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objetivos</a:t>
            </a:r>
            <a:r>
              <a:rPr dirty="0"/>
              <a:t> </a:t>
            </a:r>
            <a:r>
              <a:rPr dirty="0" err="1"/>
              <a:t>propostos</a:t>
            </a:r>
            <a:r>
              <a:rPr dirty="0"/>
              <a:t> no </a:t>
            </a:r>
            <a:r>
              <a:rPr dirty="0" err="1"/>
              <a:t>programa</a:t>
            </a:r>
            <a:r>
              <a:rPr dirty="0"/>
              <a:t>/</a:t>
            </a:r>
            <a:r>
              <a:rPr dirty="0" err="1"/>
              <a:t>projeto</a:t>
            </a:r>
            <a:r>
              <a:rPr dirty="0"/>
              <a:t>.</a:t>
            </a:r>
          </a:p>
          <a:p>
            <a:pPr algn="just">
              <a:defRPr sz="4500" b="1">
                <a:solidFill>
                  <a:srgbClr val="385623"/>
                </a:solidFill>
              </a:defRPr>
            </a:pPr>
            <a:endParaRPr dirty="0"/>
          </a:p>
          <a:p>
            <a:pPr algn="just">
              <a:defRPr sz="1500"/>
            </a:pPr>
            <a:endParaRPr dirty="0"/>
          </a:p>
        </p:txBody>
      </p:sp>
      <p:sp>
        <p:nvSpPr>
          <p:cNvPr id="109" name="Google Shape;87;p13"/>
          <p:cNvSpPr txBox="1"/>
          <p:nvPr/>
        </p:nvSpPr>
        <p:spPr>
          <a:xfrm>
            <a:off x="2601503" y="25226953"/>
            <a:ext cx="12592501" cy="17210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5" tIns="41025" rIns="41025" bIns="41025">
            <a:spAutoFit/>
          </a:bodyPr>
          <a:lstStyle/>
          <a:p>
            <a:pPr algn="just">
              <a:defRPr sz="5400" b="1">
                <a:solidFill>
                  <a:srgbClr val="385623"/>
                </a:solidFill>
              </a:defRPr>
            </a:pPr>
            <a:r>
              <a:rPr dirty="0" err="1">
                <a:solidFill>
                  <a:srgbClr val="39A394"/>
                </a:solidFill>
              </a:rPr>
              <a:t>Metodologia</a:t>
            </a:r>
            <a:endParaRPr dirty="0">
              <a:solidFill>
                <a:srgbClr val="39A394"/>
              </a:solidFill>
            </a:endParaRPr>
          </a:p>
          <a:p>
            <a:pPr algn="just">
              <a:defRPr sz="4500">
                <a:solidFill>
                  <a:srgbClr val="385623"/>
                </a:solidFill>
              </a:defRPr>
            </a:pPr>
            <a:endParaRPr dirty="0"/>
          </a:p>
          <a:p>
            <a:pPr algn="just">
              <a:defRPr sz="3900"/>
            </a:pPr>
            <a:r>
              <a:rPr dirty="0" err="1"/>
              <a:t>Detalhar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métodos</a:t>
            </a:r>
            <a:r>
              <a:rPr dirty="0"/>
              <a:t> </a:t>
            </a:r>
            <a:r>
              <a:rPr dirty="0" err="1"/>
              <a:t>adotados</a:t>
            </a:r>
            <a:r>
              <a:rPr dirty="0"/>
              <a:t> para </a:t>
            </a:r>
            <a:r>
              <a:rPr dirty="0" err="1"/>
              <a:t>realização</a:t>
            </a:r>
            <a:r>
              <a:rPr dirty="0"/>
              <a:t> das </a:t>
            </a:r>
            <a:r>
              <a:rPr dirty="0" err="1"/>
              <a:t>atividades</a:t>
            </a:r>
            <a:r>
              <a:rPr dirty="0"/>
              <a:t> de </a:t>
            </a:r>
            <a:r>
              <a:rPr dirty="0" err="1"/>
              <a:t>ensino</a:t>
            </a:r>
            <a:r>
              <a:rPr dirty="0"/>
              <a:t>, </a:t>
            </a:r>
            <a:r>
              <a:rPr dirty="0" err="1"/>
              <a:t>pesquisa</a:t>
            </a:r>
            <a:r>
              <a:rPr dirty="0"/>
              <a:t> e </a:t>
            </a:r>
            <a:r>
              <a:rPr dirty="0" err="1"/>
              <a:t>extensão</a:t>
            </a:r>
            <a:r>
              <a:rPr dirty="0"/>
              <a:t> </a:t>
            </a:r>
            <a:r>
              <a:rPr dirty="0" err="1"/>
              <a:t>utilizadas</a:t>
            </a:r>
            <a:r>
              <a:rPr dirty="0"/>
              <a:t>  no </a:t>
            </a:r>
            <a:r>
              <a:rPr dirty="0" err="1"/>
              <a:t>alcance</a:t>
            </a:r>
            <a:r>
              <a:rPr dirty="0"/>
              <a:t> dos </a:t>
            </a:r>
            <a:r>
              <a:rPr dirty="0" err="1"/>
              <a:t>objetivos</a:t>
            </a:r>
            <a:r>
              <a:rPr dirty="0"/>
              <a:t> </a:t>
            </a:r>
            <a:r>
              <a:rPr dirty="0" err="1"/>
              <a:t>propostos</a:t>
            </a:r>
            <a:r>
              <a:rPr dirty="0"/>
              <a:t> no </a:t>
            </a:r>
            <a:r>
              <a:rPr dirty="0" err="1"/>
              <a:t>programa</a:t>
            </a:r>
            <a:r>
              <a:rPr dirty="0"/>
              <a:t>/</a:t>
            </a:r>
            <a:r>
              <a:rPr dirty="0" err="1"/>
              <a:t>projeto</a:t>
            </a:r>
            <a:r>
              <a:rPr dirty="0"/>
              <a:t>.</a:t>
            </a:r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r>
              <a:rPr dirty="0" err="1"/>
              <a:t>Projetos</a:t>
            </a:r>
            <a:r>
              <a:rPr dirty="0"/>
              <a:t> de </a:t>
            </a:r>
            <a:r>
              <a:rPr dirty="0" err="1"/>
              <a:t>pesquisa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envolvam</a:t>
            </a:r>
            <a:r>
              <a:rPr dirty="0"/>
              <a:t> </a:t>
            </a:r>
            <a:r>
              <a:rPr dirty="0" err="1"/>
              <a:t>seres</a:t>
            </a:r>
            <a:r>
              <a:rPr dirty="0"/>
              <a:t> </a:t>
            </a:r>
            <a:r>
              <a:rPr dirty="0" err="1"/>
              <a:t>humanos</a:t>
            </a:r>
            <a:r>
              <a:rPr dirty="0"/>
              <a:t>, </a:t>
            </a:r>
            <a:r>
              <a:rPr dirty="0" err="1"/>
              <a:t>animais</a:t>
            </a:r>
            <a:r>
              <a:rPr dirty="0"/>
              <a:t>, CTA </a:t>
            </a:r>
            <a:r>
              <a:rPr dirty="0" err="1"/>
              <a:t>devem</a:t>
            </a:r>
            <a:r>
              <a:rPr dirty="0"/>
              <a:t> </a:t>
            </a:r>
            <a:r>
              <a:rPr dirty="0" err="1"/>
              <a:t>apresentar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devidos</a:t>
            </a:r>
            <a:r>
              <a:rPr dirty="0"/>
              <a:t> </a:t>
            </a:r>
            <a:r>
              <a:rPr dirty="0" err="1"/>
              <a:t>números</a:t>
            </a:r>
            <a:r>
              <a:rPr dirty="0"/>
              <a:t> de </a:t>
            </a:r>
            <a:r>
              <a:rPr dirty="0" err="1"/>
              <a:t>registro</a:t>
            </a:r>
            <a:r>
              <a:rPr dirty="0"/>
              <a:t> e </a:t>
            </a:r>
            <a:r>
              <a:rPr dirty="0" err="1"/>
              <a:t>aprovação</a:t>
            </a:r>
            <a:r>
              <a:rPr dirty="0"/>
              <a:t> </a:t>
            </a:r>
            <a:r>
              <a:rPr dirty="0" err="1"/>
              <a:t>ética</a:t>
            </a:r>
            <a:endParaRPr dirty="0"/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r>
              <a:rPr dirty="0" err="1"/>
              <a:t>Podem</a:t>
            </a:r>
            <a:r>
              <a:rPr dirty="0"/>
              <a:t> ser </a:t>
            </a:r>
            <a:r>
              <a:rPr dirty="0" err="1"/>
              <a:t>utilizados</a:t>
            </a:r>
            <a:r>
              <a:rPr dirty="0"/>
              <a:t> </a:t>
            </a:r>
            <a:r>
              <a:rPr dirty="0" err="1"/>
              <a:t>diagramas</a:t>
            </a:r>
            <a:r>
              <a:rPr dirty="0"/>
              <a:t>, </a:t>
            </a:r>
            <a:r>
              <a:rPr dirty="0" err="1"/>
              <a:t>fluxogramas</a:t>
            </a:r>
            <a:r>
              <a:rPr dirty="0"/>
              <a:t>, imagens </a:t>
            </a:r>
            <a:r>
              <a:rPr dirty="0" err="1"/>
              <a:t>ilustrativas</a:t>
            </a:r>
            <a:r>
              <a:rPr dirty="0"/>
              <a:t> </a:t>
            </a:r>
            <a:r>
              <a:rPr dirty="0" err="1"/>
              <a:t>além</a:t>
            </a:r>
            <a:r>
              <a:rPr dirty="0"/>
              <a:t> de </a:t>
            </a:r>
            <a:r>
              <a:rPr dirty="0" err="1"/>
              <a:t>texto</a:t>
            </a:r>
            <a:r>
              <a:rPr dirty="0"/>
              <a:t>.</a:t>
            </a:r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r>
              <a:rPr dirty="0"/>
              <a:t>A </a:t>
            </a:r>
            <a:r>
              <a:rPr dirty="0" err="1"/>
              <a:t>diagramação</a:t>
            </a:r>
            <a:r>
              <a:rPr dirty="0"/>
              <a:t> final do banner </a:t>
            </a:r>
            <a:r>
              <a:rPr dirty="0" err="1"/>
              <a:t>fica</a:t>
            </a:r>
            <a:r>
              <a:rPr dirty="0"/>
              <a:t> a </a:t>
            </a:r>
            <a:r>
              <a:rPr dirty="0" err="1"/>
              <a:t>critérios</a:t>
            </a:r>
            <a:r>
              <a:rPr dirty="0"/>
              <a:t> dos </a:t>
            </a:r>
            <a:r>
              <a:rPr dirty="0" err="1"/>
              <a:t>autores</a:t>
            </a:r>
            <a:r>
              <a:rPr dirty="0"/>
              <a:t>, </a:t>
            </a:r>
            <a:r>
              <a:rPr dirty="0" err="1"/>
              <a:t>devendo</a:t>
            </a:r>
            <a:r>
              <a:rPr dirty="0"/>
              <a:t> ser </a:t>
            </a:r>
            <a:r>
              <a:rPr dirty="0" err="1"/>
              <a:t>mantida</a:t>
            </a:r>
            <a:r>
              <a:rPr dirty="0"/>
              <a:t> a </a:t>
            </a:r>
            <a:r>
              <a:rPr dirty="0" err="1"/>
              <a:t>formatação</a:t>
            </a:r>
            <a:r>
              <a:rPr dirty="0"/>
              <a:t> de </a:t>
            </a:r>
            <a:r>
              <a:rPr dirty="0" err="1"/>
              <a:t>cabeçalho</a:t>
            </a:r>
            <a:r>
              <a:rPr dirty="0"/>
              <a:t> e </a:t>
            </a:r>
            <a:r>
              <a:rPr dirty="0" err="1"/>
              <a:t>rodapé</a:t>
            </a:r>
            <a:r>
              <a:rPr dirty="0"/>
              <a:t>.</a:t>
            </a:r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r>
              <a:rPr dirty="0" err="1"/>
              <a:t>Textos</a:t>
            </a:r>
            <a:r>
              <a:rPr dirty="0"/>
              <a:t> 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vermelho</a:t>
            </a:r>
            <a:r>
              <a:rPr dirty="0"/>
              <a:t> </a:t>
            </a:r>
            <a:r>
              <a:rPr dirty="0" err="1"/>
              <a:t>são</a:t>
            </a:r>
            <a:r>
              <a:rPr dirty="0"/>
              <a:t> para </a:t>
            </a:r>
            <a:r>
              <a:rPr dirty="0" err="1"/>
              <a:t>orientação</a:t>
            </a:r>
            <a:r>
              <a:rPr dirty="0"/>
              <a:t> e </a:t>
            </a:r>
            <a:r>
              <a:rPr dirty="0" err="1"/>
              <a:t>deverão</a:t>
            </a:r>
            <a:r>
              <a:rPr dirty="0"/>
              <a:t> ser </a:t>
            </a:r>
            <a:r>
              <a:rPr dirty="0" err="1"/>
              <a:t>removidos</a:t>
            </a:r>
            <a:r>
              <a:rPr dirty="0"/>
              <a:t> </a:t>
            </a:r>
            <a:r>
              <a:rPr dirty="0" err="1"/>
              <a:t>pelos</a:t>
            </a:r>
            <a:r>
              <a:rPr dirty="0"/>
              <a:t> </a:t>
            </a:r>
            <a:r>
              <a:rPr dirty="0" err="1"/>
              <a:t>autores</a:t>
            </a:r>
            <a:r>
              <a:rPr dirty="0"/>
              <a:t>.</a:t>
            </a:r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r>
              <a:rPr dirty="0"/>
              <a:t>O </a:t>
            </a:r>
            <a:r>
              <a:rPr dirty="0" err="1"/>
              <a:t>apoio</a:t>
            </a:r>
            <a:r>
              <a:rPr dirty="0"/>
              <a:t> </a:t>
            </a:r>
            <a:r>
              <a:rPr dirty="0" err="1"/>
              <a:t>deve</a:t>
            </a:r>
            <a:r>
              <a:rPr dirty="0"/>
              <a:t>, </a:t>
            </a:r>
            <a:r>
              <a:rPr dirty="0" err="1"/>
              <a:t>obrigatoriamente</a:t>
            </a:r>
            <a:r>
              <a:rPr dirty="0"/>
              <a:t> </a:t>
            </a:r>
            <a:r>
              <a:rPr dirty="0" err="1"/>
              <a:t>identificar</a:t>
            </a:r>
            <a:r>
              <a:rPr dirty="0"/>
              <a:t> a </a:t>
            </a:r>
            <a:r>
              <a:rPr dirty="0" err="1"/>
              <a:t>agência</a:t>
            </a:r>
            <a:r>
              <a:rPr dirty="0"/>
              <a:t> de </a:t>
            </a:r>
            <a:r>
              <a:rPr dirty="0" err="1"/>
              <a:t>fomento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financiadora</a:t>
            </a:r>
            <a:r>
              <a:rPr dirty="0"/>
              <a:t> do </a:t>
            </a:r>
            <a:r>
              <a:rPr dirty="0" err="1"/>
              <a:t>projeto</a:t>
            </a:r>
            <a:r>
              <a:rPr dirty="0"/>
              <a:t>.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demais</a:t>
            </a:r>
            <a:r>
              <a:rPr dirty="0"/>
              <a:t> logos </a:t>
            </a:r>
            <a:r>
              <a:rPr dirty="0" err="1"/>
              <a:t>deverão</a:t>
            </a:r>
            <a:r>
              <a:rPr dirty="0"/>
              <a:t> ser </a:t>
            </a:r>
            <a:r>
              <a:rPr dirty="0" err="1"/>
              <a:t>removidos</a:t>
            </a:r>
            <a:r>
              <a:rPr dirty="0"/>
              <a:t> do banner. </a:t>
            </a:r>
          </a:p>
          <a:p>
            <a:pPr algn="just">
              <a:defRPr sz="3900"/>
            </a:pPr>
            <a:r>
              <a:rPr dirty="0"/>
              <a:t> </a:t>
            </a:r>
          </a:p>
        </p:txBody>
      </p:sp>
      <p:sp>
        <p:nvSpPr>
          <p:cNvPr id="110" name="Google Shape;88;p13"/>
          <p:cNvSpPr txBox="1"/>
          <p:nvPr/>
        </p:nvSpPr>
        <p:spPr>
          <a:xfrm>
            <a:off x="17409848" y="11197654"/>
            <a:ext cx="12592502" cy="9408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5" tIns="41025" rIns="41025" bIns="41025">
            <a:spAutoFit/>
          </a:bodyPr>
          <a:lstStyle/>
          <a:p>
            <a:pPr algn="just">
              <a:defRPr sz="5400" b="1">
                <a:solidFill>
                  <a:srgbClr val="385623"/>
                </a:solidFill>
              </a:defRPr>
            </a:pPr>
            <a:r>
              <a:rPr dirty="0">
                <a:solidFill>
                  <a:srgbClr val="39A394"/>
                </a:solidFill>
              </a:rPr>
              <a:t>Resultados</a:t>
            </a:r>
          </a:p>
          <a:p>
            <a:pPr algn="just">
              <a:defRPr sz="4500" b="1">
                <a:solidFill>
                  <a:srgbClr val="385623"/>
                </a:solidFill>
              </a:defRPr>
            </a:pPr>
            <a:endParaRPr dirty="0"/>
          </a:p>
          <a:p>
            <a:pPr algn="just">
              <a:defRPr sz="3900"/>
            </a:pPr>
            <a:r>
              <a:rPr dirty="0" err="1"/>
              <a:t>Apresentar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resultados</a:t>
            </a:r>
            <a:r>
              <a:rPr dirty="0"/>
              <a:t> </a:t>
            </a:r>
            <a:r>
              <a:rPr dirty="0" err="1"/>
              <a:t>qualitativos</a:t>
            </a:r>
            <a:r>
              <a:rPr dirty="0"/>
              <a:t> e </a:t>
            </a:r>
            <a:r>
              <a:rPr dirty="0" err="1"/>
              <a:t>quantitativos</a:t>
            </a:r>
            <a:r>
              <a:rPr dirty="0"/>
              <a:t> </a:t>
            </a:r>
            <a:r>
              <a:rPr dirty="0" err="1"/>
              <a:t>obtidos</a:t>
            </a:r>
            <a:r>
              <a:rPr dirty="0"/>
              <a:t>, </a:t>
            </a:r>
            <a:r>
              <a:rPr dirty="0" err="1"/>
              <a:t>considerando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objetivos</a:t>
            </a:r>
            <a:r>
              <a:rPr dirty="0"/>
              <a:t> </a:t>
            </a:r>
            <a:r>
              <a:rPr dirty="0" err="1"/>
              <a:t>propostos</a:t>
            </a:r>
            <a:r>
              <a:rPr dirty="0"/>
              <a:t>.</a:t>
            </a:r>
          </a:p>
          <a:p>
            <a:pPr algn="just">
              <a:defRPr sz="3900"/>
            </a:pPr>
            <a:endParaRPr dirty="0"/>
          </a:p>
          <a:p>
            <a:pPr algn="just">
              <a:defRPr sz="3900"/>
            </a:pPr>
            <a:r>
              <a:rPr dirty="0" err="1"/>
              <a:t>Pode</a:t>
            </a:r>
            <a:r>
              <a:rPr dirty="0"/>
              <a:t>-se </a:t>
            </a:r>
            <a:r>
              <a:rPr dirty="0" err="1"/>
              <a:t>informar</a:t>
            </a:r>
            <a:r>
              <a:rPr dirty="0"/>
              <a:t> </a:t>
            </a:r>
            <a:r>
              <a:rPr dirty="0" err="1"/>
              <a:t>geração</a:t>
            </a:r>
            <a:r>
              <a:rPr dirty="0"/>
              <a:t> de </a:t>
            </a:r>
            <a:r>
              <a:rPr dirty="0" err="1"/>
              <a:t>produtos</a:t>
            </a:r>
            <a:r>
              <a:rPr dirty="0"/>
              <a:t>; </a:t>
            </a:r>
            <a:r>
              <a:rPr dirty="0" err="1"/>
              <a:t>produção</a:t>
            </a:r>
            <a:r>
              <a:rPr dirty="0"/>
              <a:t> de </a:t>
            </a:r>
            <a:r>
              <a:rPr dirty="0" err="1"/>
              <a:t>publicações</a:t>
            </a:r>
            <a:r>
              <a:rPr dirty="0"/>
              <a:t> </a:t>
            </a:r>
            <a:r>
              <a:rPr dirty="0" err="1"/>
              <a:t>científicas</a:t>
            </a:r>
            <a:r>
              <a:rPr dirty="0"/>
              <a:t>, </a:t>
            </a:r>
            <a:r>
              <a:rPr dirty="0" err="1"/>
              <a:t>participação</a:t>
            </a:r>
            <a:r>
              <a:rPr dirty="0"/>
              <a:t> de </a:t>
            </a:r>
            <a:r>
              <a:rPr dirty="0" err="1"/>
              <a:t>docentes</a:t>
            </a:r>
            <a:r>
              <a:rPr dirty="0"/>
              <a:t> UEA, </a:t>
            </a:r>
            <a:r>
              <a:rPr dirty="0" err="1"/>
              <a:t>docentes</a:t>
            </a:r>
            <a:r>
              <a:rPr dirty="0"/>
              <a:t> </a:t>
            </a:r>
            <a:r>
              <a:rPr dirty="0" err="1"/>
              <a:t>externos</a:t>
            </a:r>
            <a:r>
              <a:rPr dirty="0"/>
              <a:t>, </a:t>
            </a:r>
            <a:r>
              <a:rPr dirty="0" err="1"/>
              <a:t>técnicos</a:t>
            </a:r>
            <a:r>
              <a:rPr dirty="0"/>
              <a:t> </a:t>
            </a:r>
            <a:r>
              <a:rPr dirty="0" err="1"/>
              <a:t>administrativos</a:t>
            </a:r>
            <a:r>
              <a:rPr dirty="0"/>
              <a:t> UEA, </a:t>
            </a:r>
            <a:r>
              <a:rPr dirty="0" err="1"/>
              <a:t>discentes</a:t>
            </a:r>
            <a:r>
              <a:rPr dirty="0"/>
              <a:t> da </a:t>
            </a:r>
            <a:r>
              <a:rPr dirty="0" err="1"/>
              <a:t>graduação</a:t>
            </a:r>
            <a:r>
              <a:rPr dirty="0"/>
              <a:t>, </a:t>
            </a:r>
            <a:r>
              <a:rPr dirty="0" err="1"/>
              <a:t>discentes</a:t>
            </a:r>
            <a:r>
              <a:rPr dirty="0"/>
              <a:t> da </a:t>
            </a:r>
            <a:r>
              <a:rPr dirty="0" err="1"/>
              <a:t>pós-graduação</a:t>
            </a:r>
            <a:r>
              <a:rPr dirty="0"/>
              <a:t> e </a:t>
            </a:r>
            <a:r>
              <a:rPr dirty="0" err="1"/>
              <a:t>comunidade</a:t>
            </a:r>
            <a:r>
              <a:rPr dirty="0"/>
              <a:t> externa. </a:t>
            </a:r>
          </a:p>
          <a:p>
            <a:pPr algn="just">
              <a:defRPr sz="3900"/>
            </a:pPr>
            <a:endParaRPr dirty="0"/>
          </a:p>
          <a:p>
            <a:pPr algn="just">
              <a:defRPr sz="3900" i="1"/>
            </a:pPr>
            <a:r>
              <a:rPr dirty="0" err="1"/>
              <a:t>Sugestão</a:t>
            </a:r>
            <a:r>
              <a:rPr dirty="0"/>
              <a:t>: A </a:t>
            </a:r>
            <a:r>
              <a:rPr dirty="0" err="1"/>
              <a:t>utilização</a:t>
            </a:r>
            <a:r>
              <a:rPr dirty="0"/>
              <a:t> de </a:t>
            </a:r>
            <a:r>
              <a:rPr dirty="0" err="1"/>
              <a:t>gráficos</a:t>
            </a:r>
            <a:r>
              <a:rPr dirty="0"/>
              <a:t> e </a:t>
            </a:r>
            <a:r>
              <a:rPr dirty="0" err="1"/>
              <a:t>fotografias</a:t>
            </a:r>
            <a:r>
              <a:rPr dirty="0"/>
              <a:t> para </a:t>
            </a:r>
            <a:r>
              <a:rPr dirty="0" err="1"/>
              <a:t>demonstração</a:t>
            </a:r>
            <a:r>
              <a:rPr dirty="0"/>
              <a:t> dos </a:t>
            </a:r>
            <a:r>
              <a:rPr dirty="0" err="1"/>
              <a:t>resultados</a:t>
            </a:r>
            <a:r>
              <a:rPr dirty="0"/>
              <a:t> </a:t>
            </a:r>
            <a:r>
              <a:rPr dirty="0" err="1"/>
              <a:t>obtidos</a:t>
            </a:r>
            <a:r>
              <a:rPr dirty="0"/>
              <a:t> </a:t>
            </a:r>
            <a:r>
              <a:rPr dirty="0" err="1"/>
              <a:t>pode</a:t>
            </a:r>
            <a:r>
              <a:rPr dirty="0"/>
              <a:t> </a:t>
            </a:r>
            <a:r>
              <a:rPr dirty="0" err="1"/>
              <a:t>facilitar</a:t>
            </a:r>
            <a:r>
              <a:rPr dirty="0"/>
              <a:t> o </a:t>
            </a:r>
            <a:r>
              <a:rPr dirty="0" err="1"/>
              <a:t>entendimento</a:t>
            </a:r>
            <a:r>
              <a:rPr dirty="0"/>
              <a:t> do </a:t>
            </a:r>
            <a:r>
              <a:rPr dirty="0" err="1"/>
              <a:t>impacto</a:t>
            </a:r>
            <a:r>
              <a:rPr dirty="0"/>
              <a:t> das </a:t>
            </a:r>
            <a:r>
              <a:rPr dirty="0" err="1"/>
              <a:t>ações</a:t>
            </a:r>
            <a:r>
              <a:rPr dirty="0"/>
              <a:t> </a:t>
            </a:r>
            <a:r>
              <a:rPr dirty="0" err="1"/>
              <a:t>realizadas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comunidade</a:t>
            </a:r>
            <a:r>
              <a:rPr dirty="0"/>
              <a:t>.</a:t>
            </a:r>
          </a:p>
        </p:txBody>
      </p:sp>
      <p:pic>
        <p:nvPicPr>
          <p:cNvPr id="111" name="Google Shape;89;p13" descr="Google Shape;89;p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9623" y="21329717"/>
            <a:ext cx="13859669" cy="9408518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90;p13"/>
          <p:cNvSpPr txBox="1"/>
          <p:nvPr/>
        </p:nvSpPr>
        <p:spPr>
          <a:xfrm>
            <a:off x="17409848" y="31717480"/>
            <a:ext cx="12592502" cy="65428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5" tIns="41025" rIns="41025" bIns="41025">
            <a:spAutoFit/>
          </a:bodyPr>
          <a:lstStyle/>
          <a:p>
            <a:pPr algn="just">
              <a:defRPr sz="5400" b="1">
                <a:solidFill>
                  <a:srgbClr val="385623"/>
                </a:solidFill>
              </a:defRPr>
            </a:pPr>
            <a:r>
              <a:rPr dirty="0" err="1">
                <a:solidFill>
                  <a:srgbClr val="39A394"/>
                </a:solidFill>
              </a:rPr>
              <a:t>Conclusão</a:t>
            </a:r>
            <a:endParaRPr dirty="0">
              <a:solidFill>
                <a:srgbClr val="39A394"/>
              </a:solidFill>
            </a:endParaRPr>
          </a:p>
          <a:p>
            <a:pPr algn="just">
              <a:defRPr sz="4500" b="1">
                <a:solidFill>
                  <a:srgbClr val="385623"/>
                </a:solidFill>
              </a:defRPr>
            </a:pPr>
            <a:endParaRPr dirty="0"/>
          </a:p>
          <a:p>
            <a:pPr algn="just">
              <a:defRPr sz="3900"/>
            </a:pPr>
            <a:r>
              <a:rPr dirty="0" err="1"/>
              <a:t>Apresentar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resultados</a:t>
            </a:r>
            <a:r>
              <a:rPr dirty="0"/>
              <a:t> </a:t>
            </a:r>
            <a:r>
              <a:rPr dirty="0" err="1"/>
              <a:t>qualitativos</a:t>
            </a:r>
            <a:r>
              <a:rPr dirty="0"/>
              <a:t> e </a:t>
            </a:r>
            <a:r>
              <a:rPr dirty="0" err="1"/>
              <a:t>quantitativos</a:t>
            </a:r>
            <a:r>
              <a:rPr dirty="0"/>
              <a:t> </a:t>
            </a:r>
            <a:r>
              <a:rPr dirty="0" err="1"/>
              <a:t>obtidos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</a:t>
            </a:r>
            <a:r>
              <a:rPr dirty="0" err="1"/>
              <a:t>programa</a:t>
            </a:r>
            <a:r>
              <a:rPr dirty="0"/>
              <a:t>/</a:t>
            </a:r>
            <a:r>
              <a:rPr dirty="0" err="1"/>
              <a:t>projeto</a:t>
            </a:r>
            <a:r>
              <a:rPr dirty="0"/>
              <a:t>, </a:t>
            </a:r>
            <a:r>
              <a:rPr dirty="0" err="1"/>
              <a:t>considerando</a:t>
            </a:r>
            <a:r>
              <a:rPr dirty="0"/>
              <a:t> </a:t>
            </a:r>
            <a:r>
              <a:rPr dirty="0" err="1"/>
              <a:t>seus</a:t>
            </a:r>
            <a:r>
              <a:rPr dirty="0"/>
              <a:t> </a:t>
            </a:r>
            <a:r>
              <a:rPr dirty="0" err="1"/>
              <a:t>objetivos</a:t>
            </a:r>
            <a:r>
              <a:rPr dirty="0"/>
              <a:t> e </a:t>
            </a:r>
            <a:r>
              <a:rPr dirty="0" err="1"/>
              <a:t>suas</a:t>
            </a:r>
            <a:r>
              <a:rPr dirty="0"/>
              <a:t> </a:t>
            </a:r>
            <a:r>
              <a:rPr dirty="0" err="1"/>
              <a:t>metas</a:t>
            </a:r>
            <a:r>
              <a:rPr dirty="0"/>
              <a:t>/</a:t>
            </a:r>
            <a:r>
              <a:rPr dirty="0" err="1"/>
              <a:t>atividades</a:t>
            </a:r>
            <a:r>
              <a:rPr dirty="0"/>
              <a:t>; </a:t>
            </a:r>
            <a:r>
              <a:rPr dirty="0" err="1"/>
              <a:t>geração</a:t>
            </a:r>
            <a:r>
              <a:rPr dirty="0"/>
              <a:t> de </a:t>
            </a:r>
            <a:r>
              <a:rPr dirty="0" err="1"/>
              <a:t>produtos</a:t>
            </a:r>
            <a:r>
              <a:rPr dirty="0"/>
              <a:t>; </a:t>
            </a:r>
            <a:r>
              <a:rPr dirty="0" err="1"/>
              <a:t>produção</a:t>
            </a:r>
            <a:r>
              <a:rPr dirty="0"/>
              <a:t> de </a:t>
            </a:r>
            <a:r>
              <a:rPr dirty="0" err="1"/>
              <a:t>publicações</a:t>
            </a:r>
            <a:r>
              <a:rPr dirty="0"/>
              <a:t> </a:t>
            </a:r>
            <a:r>
              <a:rPr dirty="0" err="1"/>
              <a:t>científicas</a:t>
            </a:r>
            <a:r>
              <a:rPr dirty="0"/>
              <a:t>, </a:t>
            </a:r>
            <a:r>
              <a:rPr dirty="0" err="1"/>
              <a:t>participação</a:t>
            </a:r>
            <a:r>
              <a:rPr dirty="0"/>
              <a:t> de </a:t>
            </a:r>
            <a:r>
              <a:rPr dirty="0" err="1"/>
              <a:t>docentes</a:t>
            </a:r>
            <a:r>
              <a:rPr dirty="0"/>
              <a:t> UEA, </a:t>
            </a:r>
            <a:r>
              <a:rPr dirty="0" err="1"/>
              <a:t>docentes</a:t>
            </a:r>
            <a:r>
              <a:rPr dirty="0"/>
              <a:t> </a:t>
            </a:r>
            <a:r>
              <a:rPr dirty="0" err="1"/>
              <a:t>externos</a:t>
            </a:r>
            <a:r>
              <a:rPr dirty="0"/>
              <a:t>, </a:t>
            </a:r>
            <a:r>
              <a:rPr dirty="0" err="1"/>
              <a:t>técnicos</a:t>
            </a:r>
            <a:r>
              <a:rPr dirty="0"/>
              <a:t> </a:t>
            </a:r>
            <a:r>
              <a:rPr dirty="0" err="1"/>
              <a:t>administrativos</a:t>
            </a:r>
            <a:r>
              <a:rPr dirty="0"/>
              <a:t> UEA, </a:t>
            </a:r>
            <a:r>
              <a:rPr dirty="0" err="1"/>
              <a:t>discentes</a:t>
            </a:r>
            <a:r>
              <a:rPr dirty="0"/>
              <a:t> da </a:t>
            </a:r>
            <a:r>
              <a:rPr dirty="0" err="1"/>
              <a:t>graduação</a:t>
            </a:r>
            <a:r>
              <a:rPr dirty="0"/>
              <a:t>, </a:t>
            </a:r>
            <a:r>
              <a:rPr dirty="0" err="1"/>
              <a:t>discentes</a:t>
            </a:r>
            <a:r>
              <a:rPr dirty="0"/>
              <a:t> da </a:t>
            </a:r>
            <a:r>
              <a:rPr dirty="0" err="1"/>
              <a:t>pós-graduação</a:t>
            </a:r>
            <a:r>
              <a:rPr dirty="0"/>
              <a:t> e </a:t>
            </a:r>
            <a:r>
              <a:rPr dirty="0" err="1"/>
              <a:t>comunidade</a:t>
            </a:r>
            <a:r>
              <a:rPr dirty="0"/>
              <a:t> externa. </a:t>
            </a:r>
          </a:p>
          <a:p>
            <a:pPr algn="just">
              <a:defRPr sz="3900"/>
            </a:pP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503</Words>
  <Application>Microsoft Office PowerPoint</Application>
  <PresentationFormat>Personalizar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jonas oliveira</dc:creator>
  <cp:lastModifiedBy>Pedro Berbare</cp:lastModifiedBy>
  <cp:revision>20</cp:revision>
  <dcterms:modified xsi:type="dcterms:W3CDTF">2026-07-03T13:23:58Z</dcterms:modified>
</cp:coreProperties>
</file>